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60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609D"/>
    <a:srgbClr val="779042"/>
    <a:srgbClr val="F47F26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553A7-5A14-40AD-B3E4-AC9C95FDF479}" v="1" dt="2024-05-16T16:45:10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ott, Jamie" userId="bf15c16d-0e74-4ef9-98c4-975553e4256a" providerId="ADAL" clId="{AD6553A7-5A14-40AD-B3E4-AC9C95FDF479}"/>
    <pc:docChg chg="undo custSel addSld delSld modSld">
      <pc:chgData name="Abbott, Jamie" userId="bf15c16d-0e74-4ef9-98c4-975553e4256a" providerId="ADAL" clId="{AD6553A7-5A14-40AD-B3E4-AC9C95FDF479}" dt="2024-05-16T21:49:43.185" v="530" actId="207"/>
      <pc:docMkLst>
        <pc:docMk/>
      </pc:docMkLst>
      <pc:sldChg chg="new del">
        <pc:chgData name="Abbott, Jamie" userId="bf15c16d-0e74-4ef9-98c4-975553e4256a" providerId="ADAL" clId="{AD6553A7-5A14-40AD-B3E4-AC9C95FDF479}" dt="2024-05-16T16:45:12.886" v="2" actId="47"/>
        <pc:sldMkLst>
          <pc:docMk/>
          <pc:sldMk cId="397302808" sldId="268"/>
        </pc:sldMkLst>
      </pc:sldChg>
      <pc:sldChg chg="delSp modSp add mod">
        <pc:chgData name="Abbott, Jamie" userId="bf15c16d-0e74-4ef9-98c4-975553e4256a" providerId="ADAL" clId="{AD6553A7-5A14-40AD-B3E4-AC9C95FDF479}" dt="2024-05-16T21:49:43.185" v="530" actId="207"/>
        <pc:sldMkLst>
          <pc:docMk/>
          <pc:sldMk cId="2023035689" sldId="269"/>
        </pc:sldMkLst>
        <pc:spChg chg="del mod">
          <ac:chgData name="Abbott, Jamie" userId="bf15c16d-0e74-4ef9-98c4-975553e4256a" providerId="ADAL" clId="{AD6553A7-5A14-40AD-B3E4-AC9C95FDF479}" dt="2024-05-16T16:49:54.658" v="297" actId="478"/>
          <ac:spMkLst>
            <pc:docMk/>
            <pc:sldMk cId="2023035689" sldId="269"/>
            <ac:spMk id="2" creationId="{70B5D8D7-C278-9785-5E86-9567256979F9}"/>
          </ac:spMkLst>
        </pc:spChg>
        <pc:spChg chg="del mod">
          <ac:chgData name="Abbott, Jamie" userId="bf15c16d-0e74-4ef9-98c4-975553e4256a" providerId="ADAL" clId="{AD6553A7-5A14-40AD-B3E4-AC9C95FDF479}" dt="2024-05-16T16:50:14.514" v="308" actId="478"/>
          <ac:spMkLst>
            <pc:docMk/>
            <pc:sldMk cId="2023035689" sldId="269"/>
            <ac:spMk id="3" creationId="{B72E3B83-F24B-8A74-E21B-5D9B7BE5C0FD}"/>
          </ac:spMkLst>
        </pc:spChg>
        <pc:spChg chg="mod">
          <ac:chgData name="Abbott, Jamie" userId="bf15c16d-0e74-4ef9-98c4-975553e4256a" providerId="ADAL" clId="{AD6553A7-5A14-40AD-B3E4-AC9C95FDF479}" dt="2024-05-16T16:47:20.592" v="49" actId="14100"/>
          <ac:spMkLst>
            <pc:docMk/>
            <pc:sldMk cId="2023035689" sldId="269"/>
            <ac:spMk id="10" creationId="{E97FA9FF-A3CB-9182-B2A4-5857C19E0E6D}"/>
          </ac:spMkLst>
        </pc:spChg>
        <pc:spChg chg="mod">
          <ac:chgData name="Abbott, Jamie" userId="bf15c16d-0e74-4ef9-98c4-975553e4256a" providerId="ADAL" clId="{AD6553A7-5A14-40AD-B3E4-AC9C95FDF479}" dt="2024-05-16T21:49:43.185" v="530" actId="207"/>
          <ac:spMkLst>
            <pc:docMk/>
            <pc:sldMk cId="2023035689" sldId="269"/>
            <ac:spMk id="11" creationId="{15312CDB-34A0-8C31-0256-2FA4316F1E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AF4389-E923-3458-089D-88EE4035A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18" y="0"/>
            <a:ext cx="1922255" cy="6858000"/>
          </a:xfrm>
          <a:prstGeom prst="rect">
            <a:avLst/>
          </a:prstGeom>
        </p:spPr>
      </p:pic>
      <p:pic>
        <p:nvPicPr>
          <p:cNvPr id="10" name="Picture 9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DFA4E504-F5FD-3439-F767-861FEB1DB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220" y="5503436"/>
            <a:ext cx="1244162" cy="1108927"/>
          </a:xfrm>
          <a:prstGeom prst="rect">
            <a:avLst/>
          </a:prstGeom>
        </p:spPr>
      </p:pic>
      <p:pic>
        <p:nvPicPr>
          <p:cNvPr id="8" name="Picture 7" descr="A picture containing green, colorfulness&#10;&#10;Description automatically generated">
            <a:extLst>
              <a:ext uri="{FF2B5EF4-FFF2-40B4-BE49-F238E27FC236}">
                <a16:creationId xmlns:a16="http://schemas.microsoft.com/office/drawing/2014/main" id="{A2A49481-667E-83D4-E4C8-1134BE7575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8600" y="-3735421"/>
            <a:ext cx="8153400" cy="10593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6E271-BCC2-ECDB-AC2B-F95C00B0D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800" y="1122363"/>
            <a:ext cx="8585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4FE6E-CC04-2B7F-D50F-8D89BD7DB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585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A12CC-6657-65C8-0EEB-E094A074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56350"/>
            <a:ext cx="1600200" cy="365125"/>
          </a:xfrm>
        </p:spPr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1212-9B9E-9CFC-C0DE-6DE5135E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0FE7-9401-B432-303B-0DD472B1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71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566F4-96A8-0EE5-CE7E-CE6D02662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36031">
            <a:off x="9654133" y="857551"/>
            <a:ext cx="1750200" cy="4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91544-F641-9333-3D44-11C285421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18" y="5359400"/>
            <a:ext cx="12196618" cy="1498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535F8-3232-A5AD-D335-20FC8C19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155BD-531D-4E76-876B-E1B84BFAE61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4F98E-8EAA-6685-761B-3639C754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9D26B-85C0-D4FD-951D-1C17FC4A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D90D-E79B-4300-AFD4-6AA21BEF6DF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3573C79F-CD5C-8CA9-85A1-215E11858B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220" y="5503436"/>
            <a:ext cx="1366580" cy="1218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8609D-04FC-4057-9652-5C19AA83E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818112" y="-5850363"/>
            <a:ext cx="546539" cy="12191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CAB865-2B25-F347-4FFF-282462C0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77" y="546540"/>
            <a:ext cx="11624063" cy="9740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A328754-F096-CE84-1BBB-3F34F6EC0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078" y="1548188"/>
            <a:ext cx="11624062" cy="37540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41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6E38EC-F90B-268C-A3F3-66F74E0F09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20733" cy="6858000"/>
          </a:xfrm>
          <a:prstGeom prst="rect">
            <a:avLst/>
          </a:prstGeom>
        </p:spPr>
      </p:pic>
      <p:pic>
        <p:nvPicPr>
          <p:cNvPr id="9" name="Picture 8" descr="A picture containing green, colorfulness&#10;&#10;Description automatically generated">
            <a:extLst>
              <a:ext uri="{FF2B5EF4-FFF2-40B4-BE49-F238E27FC236}">
                <a16:creationId xmlns:a16="http://schemas.microsoft.com/office/drawing/2014/main" id="{684801D2-9DEF-61EF-E755-8506547073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D9F5C9-5FE9-C158-79C9-14041FA00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36031">
            <a:off x="10724950" y="424927"/>
            <a:ext cx="1103320" cy="275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6AD96-17B8-F46A-9706-FE49ED2B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38C7D-BB97-5867-B073-C23B05F4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AE90C-ECFD-345E-CD5A-F18A5C6B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B76BE-EDA6-E31F-ABAE-2D70F2AB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20212-EB94-D41D-EDFC-B3974FFD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A788D-72FC-6468-149A-2C701597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32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7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A68610-1A48-D09A-2AC3-4A995900D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0" y="0"/>
            <a:ext cx="7239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1D62B-F52F-9784-2575-5B38DF78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6C13F-F03D-F2A3-3ECD-154366327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035D3-6910-8AC3-3E8B-138535D72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A5558-2063-F586-7E4D-C2139EEB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1612" cy="365125"/>
          </a:xfrm>
        </p:spPr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3C799-28B4-C85C-4623-F7032F37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BFA2A-7CBD-96EF-0DDD-69019C9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D90D-E79B-4300-AFD4-6AA21BEF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6AA2-85F9-0546-1F56-7E95BC4E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7EB70-01D7-15AB-CCF0-22934CDE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B3546-C11D-B58E-07E7-2606120F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58576-2CD6-3B77-2063-FFC371680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36031">
            <a:off x="10187532" y="648000"/>
            <a:ext cx="1750200" cy="43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F7F87C-0022-28D9-A312-69DA4A808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922255" cy="6858000"/>
          </a:xfrm>
          <a:prstGeom prst="rect">
            <a:avLst/>
          </a:prstGeom>
        </p:spPr>
      </p:pic>
      <p:pic>
        <p:nvPicPr>
          <p:cNvPr id="14" name="Picture 13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59E60B7F-AEB1-C8AA-8476-D632BC5305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838" y="5503436"/>
            <a:ext cx="1244162" cy="11089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47E5D5E-1D37-DDED-F6CF-088ECC3A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21" y="825060"/>
            <a:ext cx="8995899" cy="5775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7F3D01-3FC9-2882-2718-613A7299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847" y="1741503"/>
            <a:ext cx="9055039" cy="44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16F1AA2-16FF-E429-48FD-6F746B49CB92}"/>
              </a:ext>
            </a:extLst>
          </p:cNvPr>
          <p:cNvSpPr txBox="1">
            <a:spLocks/>
          </p:cNvSpPr>
          <p:nvPr userDrawn="1"/>
        </p:nvSpPr>
        <p:spPr>
          <a:xfrm>
            <a:off x="2075848" y="2366186"/>
            <a:ext cx="10116152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8585B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 lvl="1">
              <a:buClr>
                <a:srgbClr val="0294B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>
              <a:buClr>
                <a:srgbClr val="F47F26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>
              <a:buClr>
                <a:srgbClr val="77904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>
              <a:buClr>
                <a:srgbClr val="58585B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B4AB6E-62C3-3FC3-7F82-9EA8636DDC72}"/>
              </a:ext>
            </a:extLst>
          </p:cNvPr>
          <p:cNvCxnSpPr/>
          <p:nvPr userDrawn="1"/>
        </p:nvCxnSpPr>
        <p:spPr>
          <a:xfrm>
            <a:off x="2066221" y="1460500"/>
            <a:ext cx="963047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6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516FA-535C-A90C-CAF1-99C6931B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FD8AD-6A8D-C881-CAFA-E720A5B2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6AF8C-B387-B889-AB8F-C0016C7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86221-DF96-5025-0413-1A25362F5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36031">
            <a:off x="10187532" y="648000"/>
            <a:ext cx="1750200" cy="43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0D8A7-EF37-3A13-F3AD-88A3A63FF4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922255" cy="6858000"/>
          </a:xfrm>
          <a:prstGeom prst="rect">
            <a:avLst/>
          </a:prstGeom>
        </p:spPr>
      </p:pic>
      <p:pic>
        <p:nvPicPr>
          <p:cNvPr id="8" name="Picture 7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89E2BF4F-CD00-F9F1-133F-99F2B59A93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838" y="5503436"/>
            <a:ext cx="1244162" cy="11089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BCE423-980C-97B7-B091-D7829DF7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21" y="825060"/>
            <a:ext cx="8995899" cy="5775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AC1F75-83DB-3422-00BC-7F8A89DB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847" y="1741503"/>
            <a:ext cx="9055039" cy="44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9D59E4-46DD-29B6-DB90-1572CFA6A09A}"/>
              </a:ext>
            </a:extLst>
          </p:cNvPr>
          <p:cNvSpPr txBox="1">
            <a:spLocks/>
          </p:cNvSpPr>
          <p:nvPr userDrawn="1"/>
        </p:nvSpPr>
        <p:spPr>
          <a:xfrm>
            <a:off x="2075848" y="2366186"/>
            <a:ext cx="10116152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8585B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 lvl="1">
              <a:buClr>
                <a:srgbClr val="0294B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>
              <a:buClr>
                <a:srgbClr val="F47F26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>
              <a:buClr>
                <a:srgbClr val="77904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>
              <a:buClr>
                <a:srgbClr val="58585B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7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7A003-047C-5C80-8841-5008E3C3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077F9-E996-DF9C-2E68-06E940A7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22B93-BFF1-A759-075B-9B9D08AE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53B20-0FA7-98E4-C2DC-DB599FD6F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22255" cy="6858000"/>
          </a:xfrm>
          <a:prstGeom prst="rect">
            <a:avLst/>
          </a:prstGeom>
        </p:spPr>
      </p:pic>
      <p:pic>
        <p:nvPicPr>
          <p:cNvPr id="8" name="Picture 7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D30DB8F2-6EDE-AA66-4A22-F01E462C8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838" y="5503436"/>
            <a:ext cx="1244162" cy="11089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378375-3101-5074-A090-108A808E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21" y="825060"/>
            <a:ext cx="8995899" cy="5775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440AA6-D43C-E9CA-83D9-E40CD97C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847" y="1741503"/>
            <a:ext cx="9055039" cy="44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078157-B2CA-2113-43CD-70A5315D2D62}"/>
              </a:ext>
            </a:extLst>
          </p:cNvPr>
          <p:cNvSpPr txBox="1">
            <a:spLocks/>
          </p:cNvSpPr>
          <p:nvPr userDrawn="1"/>
        </p:nvSpPr>
        <p:spPr>
          <a:xfrm>
            <a:off x="2075848" y="2366186"/>
            <a:ext cx="10116152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8585B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 lvl="1">
              <a:buClr>
                <a:srgbClr val="0294B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>
              <a:buClr>
                <a:srgbClr val="F47F26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>
              <a:buClr>
                <a:srgbClr val="77904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>
              <a:buClr>
                <a:srgbClr val="58585B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C0BC9D-037E-3C29-DF38-06E29B2412E9}"/>
              </a:ext>
            </a:extLst>
          </p:cNvPr>
          <p:cNvCxnSpPr/>
          <p:nvPr userDrawn="1"/>
        </p:nvCxnSpPr>
        <p:spPr>
          <a:xfrm>
            <a:off x="2066221" y="1460500"/>
            <a:ext cx="9630479" cy="0"/>
          </a:xfrm>
          <a:prstGeom prst="line">
            <a:avLst/>
          </a:prstGeom>
          <a:ln>
            <a:solidFill>
              <a:srgbClr val="00609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96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1B7CA9-3B25-0269-8A94-062F2FBE5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22255" cy="6858000"/>
          </a:xfrm>
          <a:prstGeom prst="rect">
            <a:avLst/>
          </a:prstGeom>
        </p:spPr>
      </p:pic>
      <p:pic>
        <p:nvPicPr>
          <p:cNvPr id="8" name="Picture 7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F3145DA1-E94C-4965-C5E3-206B89140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838" y="5503436"/>
            <a:ext cx="1244162" cy="1108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7A4EE-F17B-3855-8F25-51DB41BA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365125"/>
            <a:ext cx="9321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9E02-3C2E-FFBB-C273-5239CFE7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825625"/>
            <a:ext cx="9321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A507-F195-4773-EEDA-58CD534D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2000" y="6356350"/>
            <a:ext cx="1549400" cy="365125"/>
          </a:xfrm>
        </p:spPr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2027A-5036-1B4E-2528-1117257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A5239-8921-0564-5728-0EF3F678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D90D-E79B-4300-AFD4-6AA21BEF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9F676-F4FD-15A7-C363-CA6154F87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481169" y="-4481167"/>
            <a:ext cx="3229664" cy="12191999"/>
          </a:xfrm>
          <a:prstGeom prst="rect">
            <a:avLst/>
          </a:prstGeom>
        </p:spPr>
      </p:pic>
      <p:pic>
        <p:nvPicPr>
          <p:cNvPr id="8" name="Picture 7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C7EF1DA3-67EB-CC88-E2A2-515CBBF0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0292" y="5649435"/>
            <a:ext cx="930803" cy="829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4BC12-5EBE-1FB6-9765-91AA7526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88A65-89EC-7028-1248-40644058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7A1C3-1742-8C98-B5F7-1427815D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A1522-683C-A432-84FF-71C1846F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5007-7638-9100-17EE-F5904646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36850" cy="365125"/>
          </a:xfrm>
        </p:spPr>
        <p:txBody>
          <a:bodyPr/>
          <a:lstStyle/>
          <a:p>
            <a:fld id="{4236D90D-E79B-4300-AFD4-6AA21BEF6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E7B51C-F4C6-B117-37FA-28B2CD75E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850" y="536575"/>
            <a:ext cx="3206749" cy="2374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5E5D1E20-6F92-450D-CF83-E6AD014933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2625" y="546376"/>
            <a:ext cx="3206749" cy="2374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4BED222-E286-C2AB-E905-9D6762ABAD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40701" y="546376"/>
            <a:ext cx="3206749" cy="2374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53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7A8315-3271-FCCD-E785-6AA83F000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90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A6413-13CF-CE85-11B5-BCBA7A0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365126"/>
            <a:ext cx="9474200" cy="12675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4D439-73DA-0A1B-6BC1-674FC7EF7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0304D-B5A6-938B-A360-440E68B6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2DF4C-36D4-1F58-8118-17E2B74F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F669B-77AC-9E87-B95A-59EA8595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A9C7F-2C7E-D2F0-53C0-EB9B98D5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743201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graphics, logo, graphic design, circle&#10;&#10;Description automatically generated">
            <a:extLst>
              <a:ext uri="{FF2B5EF4-FFF2-40B4-BE49-F238E27FC236}">
                <a16:creationId xmlns:a16="http://schemas.microsoft.com/office/drawing/2014/main" id="{006EFAB2-013B-AB88-5837-64F9CF314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118" y="290881"/>
            <a:ext cx="1422181" cy="12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07B6-4360-513F-7435-8064900B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357E7-02F0-F257-286E-0016080F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93D7E-3AFF-00F6-5FE1-A8EC2FC33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A3E72-0864-FB62-1221-51F2631AC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D5213-F5D7-5583-89B5-33A1E679C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A7808-B863-61C0-7993-CC8E26DE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1612" cy="365125"/>
          </a:xfrm>
        </p:spPr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90443-180C-4C1F-72CD-92E85259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0573B-64B9-2092-AA98-7643A41D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741613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12F766-34CC-E9A5-281B-6F0BB9883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36031">
            <a:off x="10187532" y="648000"/>
            <a:ext cx="1750200" cy="437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784544-20D0-A4EE-1190-366DFD86A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913436" y="-5913437"/>
            <a:ext cx="365125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een, colorfulness&#10;&#10;Description automatically generated">
            <a:extLst>
              <a:ext uri="{FF2B5EF4-FFF2-40B4-BE49-F238E27FC236}">
                <a16:creationId xmlns:a16="http://schemas.microsoft.com/office/drawing/2014/main" id="{E3F8FF28-BA24-3D81-EBF4-B6CC07BD5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2635" y="0"/>
            <a:ext cx="52993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3CA8E-F271-F2EE-4C0C-EBDA99BB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77" y="546539"/>
            <a:ext cx="11624063" cy="1144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5F71A-C5C8-AA02-EEA4-5D143EB1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077" y="6356350"/>
            <a:ext cx="3239323" cy="365125"/>
          </a:xfrm>
        </p:spPr>
        <p:txBody>
          <a:bodyPr/>
          <a:lstStyle/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D41E9-929D-8848-E288-2853F888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FA38B-8667-513D-7C20-881B3D5E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8699" y="6356350"/>
            <a:ext cx="28540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B6A49-9484-1EE3-1469-6655C8B12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822729" y="-5822731"/>
            <a:ext cx="546539" cy="1219200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A65869-6052-AA94-462D-7AB1CC9D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078" y="2057400"/>
            <a:ext cx="1162406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11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1D16B-8458-2F26-CEF2-DC280133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365125"/>
            <a:ext cx="9309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554E5-4839-2EED-BBF2-84FC919B8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700" y="1825625"/>
            <a:ext cx="9309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97063-31D5-6D18-6275-100E28A3C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44700" y="6356350"/>
            <a:ext cx="153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55BD-531D-4E76-876B-E1B84BFAE61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624E1-829D-19D8-E7DC-ACE08B8F1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39805-B74E-59D0-58A5-CFDFCF9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17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36D90D-E79B-4300-AFD4-6AA21BEF6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6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2" r:id="rId3"/>
    <p:sldLayoutId id="214748367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iegocounty.primegov.com/Portal/NewForm/1?committeeId=276" TargetMode="External"/><Relationship Id="rId2" Type="http://schemas.openxmlformats.org/officeDocument/2006/relationships/hyperlink" Target="https://sandiegocounty.primegov.com/public/committe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0A73D2-4DB4-5141-1A4D-609187B21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841" y="705803"/>
            <a:ext cx="8142317" cy="2306637"/>
          </a:xfrm>
        </p:spPr>
        <p:txBody>
          <a:bodyPr anchor="b">
            <a:normAutofit fontScale="90000"/>
          </a:bodyPr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Palomar Airport Advisory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F2841A-0D11-9CD4-7621-CC82FA15C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130" y="3017680"/>
            <a:ext cx="7819737" cy="1655762"/>
          </a:xfrm>
        </p:spPr>
        <p:txBody>
          <a:bodyPr>
            <a:normAutofit/>
          </a:bodyPr>
          <a:lstStyle/>
          <a:p>
            <a:r>
              <a:rPr lang="en-US" dirty="0"/>
              <a:t>16 May 2024</a:t>
            </a:r>
          </a:p>
        </p:txBody>
      </p:sp>
    </p:spTree>
    <p:extLst>
      <p:ext uri="{BB962C8B-B14F-4D97-AF65-F5344CB8AC3E}">
        <p14:creationId xmlns:p14="http://schemas.microsoft.com/office/powerpoint/2010/main" val="173878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2B366C-FF70-99BD-0050-3BEFE63A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70" y="357568"/>
            <a:ext cx="7480350" cy="5775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Airports Director Update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7FA9FF-A3CB-9182-B2A4-5857C19E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241" y="1154216"/>
            <a:ext cx="7594607" cy="44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Update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5312CDB-34A0-8C31-0256-2FA4316F1E3F}"/>
              </a:ext>
            </a:extLst>
          </p:cNvPr>
          <p:cNvSpPr txBox="1">
            <a:spLocks/>
          </p:cNvSpPr>
          <p:nvPr/>
        </p:nvSpPr>
        <p:spPr>
          <a:xfrm>
            <a:off x="2021370" y="1747152"/>
            <a:ext cx="9120029" cy="15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Deputy Director of Transportation, 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Murali Pasumarthi</a:t>
            </a:r>
          </a:p>
          <a:p>
            <a:pPr marL="0" indent="0" algn="l" rtl="0" fontAlgn="base">
              <a:buNone/>
            </a:pPr>
            <a:r>
              <a:rPr lang="en-US" sz="2400" b="0" i="0" dirty="0">
                <a:solidFill>
                  <a:srgbClr val="595959"/>
                </a:solidFill>
                <a:effectLst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B5D8D7-C278-9785-5E86-9567256979F9}"/>
              </a:ext>
            </a:extLst>
          </p:cNvPr>
          <p:cNvSpPr txBox="1">
            <a:spLocks/>
          </p:cNvSpPr>
          <p:nvPr/>
        </p:nvSpPr>
        <p:spPr>
          <a:xfrm>
            <a:off x="1907113" y="2513546"/>
            <a:ext cx="7594607" cy="44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Lease Extensions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2E3B83-F24B-8A74-E21B-5D9B7BE5C0FD}"/>
              </a:ext>
            </a:extLst>
          </p:cNvPr>
          <p:cNvSpPr txBox="1">
            <a:spLocks/>
          </p:cNvSpPr>
          <p:nvPr/>
        </p:nvSpPr>
        <p:spPr>
          <a:xfrm>
            <a:off x="2021370" y="3279940"/>
            <a:ext cx="9800750" cy="15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8585B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Approved by the Board April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8585B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Lessees will have 6 months to accept, 1 year to sign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294B5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3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2B366C-FF70-99BD-0050-3BEFE63A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70" y="357568"/>
            <a:ext cx="7480350" cy="5775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Airports Director Update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7FA9FF-A3CB-9182-B2A4-5857C19E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241" y="1154216"/>
            <a:ext cx="7594607" cy="443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Management Plan (SMP)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5312CDB-34A0-8C31-0256-2FA4316F1E3F}"/>
              </a:ext>
            </a:extLst>
          </p:cNvPr>
          <p:cNvSpPr txBox="1">
            <a:spLocks/>
          </p:cNvSpPr>
          <p:nvPr/>
        </p:nvSpPr>
        <p:spPr>
          <a:xfrm>
            <a:off x="2021370" y="1747152"/>
            <a:ext cx="9120029" cy="15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Staff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Briefing – 15 May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 Review, Engage San Diego Website – June 1</a:t>
            </a:r>
            <a:endParaRPr lang="en-US" sz="2400" b="0" i="0" dirty="0"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Round of O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utreach – </a:t>
            </a:r>
            <a:r>
              <a:rPr lang="en-US" sz="24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​July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Plan – August</a:t>
            </a:r>
            <a:r>
              <a:rPr lang="en-US" sz="2400" b="0" i="0" dirty="0">
                <a:solidFill>
                  <a:srgbClr val="595959"/>
                </a:solidFill>
                <a:effectLst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B5D8D7-C278-9785-5E86-9567256979F9}"/>
              </a:ext>
            </a:extLst>
          </p:cNvPr>
          <p:cNvSpPr txBox="1">
            <a:spLocks/>
          </p:cNvSpPr>
          <p:nvPr/>
        </p:nvSpPr>
        <p:spPr>
          <a:xfrm>
            <a:off x="2021370" y="3855914"/>
            <a:ext cx="7594607" cy="44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Roundtable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2E3B83-F24B-8A74-E21B-5D9B7BE5C0FD}"/>
              </a:ext>
            </a:extLst>
          </p:cNvPr>
          <p:cNvSpPr txBox="1">
            <a:spLocks/>
          </p:cNvSpPr>
          <p:nvPr/>
        </p:nvSpPr>
        <p:spPr>
          <a:xfrm>
            <a:off x="2096610" y="4529989"/>
            <a:ext cx="9800750" cy="15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8585B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Requested by the City of Carlsbad</a:t>
            </a:r>
          </a:p>
          <a:p>
            <a:pPr>
              <a:buClr>
                <a:srgbClr val="58585B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County has agreed to assist</a:t>
            </a:r>
          </a:p>
          <a:p>
            <a:pPr>
              <a:buClr>
                <a:srgbClr val="58585B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Coordinate next steps with agencies and elected officials</a:t>
            </a:r>
          </a:p>
          <a:p>
            <a:pPr>
              <a:buClr>
                <a:srgbClr val="58585B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8585B"/>
              </a:buClr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294B5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9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2B366C-FF70-99BD-0050-3BEFE63A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70" y="357568"/>
            <a:ext cx="7480350" cy="5775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Airports Director Update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7FA9FF-A3CB-9182-B2A4-5857C19E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241" y="1154216"/>
            <a:ext cx="8531039" cy="577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PAAC Appointments/Reappointments, May 21</a:t>
            </a:r>
            <a:r>
              <a:rPr lang="en-US" b="1" baseline="30000" dirty="0">
                <a:solidFill>
                  <a:srgbClr val="779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b="1" dirty="0">
              <a:solidFill>
                <a:srgbClr val="779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779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5312CDB-34A0-8C31-0256-2FA4316F1E3F}"/>
              </a:ext>
            </a:extLst>
          </p:cNvPr>
          <p:cNvSpPr txBox="1">
            <a:spLocks/>
          </p:cNvSpPr>
          <p:nvPr/>
        </p:nvSpPr>
        <p:spPr>
          <a:xfrm>
            <a:off x="2214410" y="1896211"/>
            <a:ext cx="9120029" cy="15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District 5 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(Jan 4, 2027) </a:t>
            </a:r>
          </a:p>
          <a:p>
            <a:pPr lvl="1" fontAlgn="base"/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Karpe (5)</a:t>
            </a:r>
          </a:p>
          <a:p>
            <a:pPr lvl="1"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Gordon Nesbitt (6)</a:t>
            </a:r>
          </a:p>
          <a:p>
            <a:pPr lvl="1" fontAlgn="base"/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Clifford Kaiser (7)</a:t>
            </a:r>
          </a:p>
          <a:p>
            <a:pPr fontAlgn="base"/>
            <a:r>
              <a:rPr lang="en-US" sz="24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District 3 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(Jan 6, 2025)</a:t>
            </a:r>
          </a:p>
          <a:p>
            <a:pPr lvl="1" fontAlgn="base"/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Greening (1)</a:t>
            </a:r>
          </a:p>
          <a:p>
            <a:pPr lvl="1" fontAlgn="base"/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Howard Krausz (2)</a:t>
            </a:r>
          </a:p>
          <a:p>
            <a:pPr lvl="1"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Larry Cohen (4)</a:t>
            </a:r>
          </a:p>
          <a:p>
            <a:pPr fontAlgn="base"/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</a:p>
          <a:p>
            <a:pPr lvl="1" fontAlgn="base"/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TBD (9)</a:t>
            </a:r>
            <a:endParaRPr lang="en-US" sz="2000" b="0" i="0" u="none" strike="noStrike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PAAC Committee Page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Committees - </a:t>
            </a:r>
            <a:r>
              <a:rPr lang="en-US" sz="2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PrimeGov</a:t>
            </a:r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Portal</a:t>
            </a:r>
            <a:endParaRPr lang="en-US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form: </a:t>
            </a:r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Form - </a:t>
            </a:r>
            <a:r>
              <a:rPr lang="en-US" sz="2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OneMeeting</a:t>
            </a:r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(primegov.com)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/>
            <a:endParaRPr lang="en-US" sz="20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3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0A73D2-4DB4-5141-1A4D-609187B21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401" y="655003"/>
            <a:ext cx="8071197" cy="2387600"/>
          </a:xfrm>
        </p:spPr>
        <p:txBody>
          <a:bodyPr anchor="b">
            <a:normAutofit fontScale="90000"/>
          </a:bodyPr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Palomar Airport Advisory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F2841A-0D11-9CD4-7621-CC82FA15C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401" y="3042603"/>
            <a:ext cx="7819737" cy="1655762"/>
          </a:xfrm>
        </p:spPr>
        <p:txBody>
          <a:bodyPr>
            <a:normAutofit/>
          </a:bodyPr>
          <a:lstStyle/>
          <a:p>
            <a:r>
              <a:rPr lang="en-US"/>
              <a:t>16 May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87380415"/>
      </p:ext>
    </p:extLst>
  </p:cSld>
  <p:clrMapOvr>
    <a:masterClrMapping/>
  </p:clrMapOvr>
</p:sld>
</file>

<file path=ppt/theme/theme1.xml><?xml version="1.0" encoding="utf-8"?>
<a:theme xmlns:a="http://schemas.openxmlformats.org/drawingml/2006/main" name="County SD Bay Blue">
  <a:themeElements>
    <a:clrScheme name="County SD Bay Blue">
      <a:dk1>
        <a:sysClr val="windowText" lastClr="000000"/>
      </a:dk1>
      <a:lt1>
        <a:sysClr val="window" lastClr="FFFFFF"/>
      </a:lt1>
      <a:dk2>
        <a:srgbClr val="58585B"/>
      </a:dk2>
      <a:lt2>
        <a:srgbClr val="DCD2C9"/>
      </a:lt2>
      <a:accent1>
        <a:srgbClr val="58585B"/>
      </a:accent1>
      <a:accent2>
        <a:srgbClr val="0294B5"/>
      </a:accent2>
      <a:accent3>
        <a:srgbClr val="F47F26"/>
      </a:accent3>
      <a:accent4>
        <a:srgbClr val="779042"/>
      </a:accent4>
      <a:accent5>
        <a:srgbClr val="58585B"/>
      </a:accent5>
      <a:accent6>
        <a:srgbClr val="0294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nty Standard PPT_TEMPLATE A" id="{A856C460-45DF-D74B-9007-41C04183630A}" vid="{2323B1AD-0D6E-7B43-98F4-2BE677DD028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683212-9920-47ce-85a0-2878ced63cdf" xsi:nil="true"/>
    <lcf76f155ced4ddcb4097134ff3c332f xmlns="aae2798e-562a-42d7-a333-cf4607b8c48e">
      <Terms xmlns="http://schemas.microsoft.com/office/infopath/2007/PartnerControls"/>
    </lcf76f155ced4ddcb4097134ff3c332f>
    <Thumbnail xmlns="aae2798e-562a-42d7-a333-cf4607b8c4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9F0744AA34D48939D3DC919A81FC1" ma:contentTypeVersion="19" ma:contentTypeDescription="Create a new document." ma:contentTypeScope="" ma:versionID="8d2a9fb826e37b01ecd2a48ae7f5bbd1">
  <xsd:schema xmlns:xsd="http://www.w3.org/2001/XMLSchema" xmlns:xs="http://www.w3.org/2001/XMLSchema" xmlns:p="http://schemas.microsoft.com/office/2006/metadata/properties" xmlns:ns2="aae2798e-562a-42d7-a333-cf4607b8c48e" xmlns:ns3="7d683212-9920-47ce-85a0-2878ced63cdf" targetNamespace="http://schemas.microsoft.com/office/2006/metadata/properties" ma:root="true" ma:fieldsID="823c9dcf30e821e833847db0121cd3c8" ns2:_="" ns3:_="">
    <xsd:import namespace="aae2798e-562a-42d7-a333-cf4607b8c48e"/>
    <xsd:import namespace="7d683212-9920-47ce-85a0-2878ced63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798e-562a-42d7-a333-cf4607b8c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83212-9920-47ce-85a0-2878ced63cd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bc0ce63-a6f8-42fe-a3db-eea8b2aaba06}" ma:internalName="TaxCatchAll" ma:showField="CatchAllData" ma:web="7d683212-9920-47ce-85a0-2878ced63c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BAB57-46C4-4CF9-8F4C-C9B8A69D8EF5}">
  <ds:schemaRefs>
    <ds:schemaRef ds:uri="http://schemas.microsoft.com/office/2006/metadata/properties"/>
    <ds:schemaRef ds:uri="http://schemas.microsoft.com/office/infopath/2007/PartnerControls"/>
    <ds:schemaRef ds:uri="2d3b1f8b-28e4-49e5-8fb0-80a37a78ab17"/>
    <ds:schemaRef ds:uri="c6c8f678-ab9e-4f19-89e1-d6e4324e6d53"/>
    <ds:schemaRef ds:uri="7583b06a-5eab-4ada-98ce-b5095d1ae21e"/>
    <ds:schemaRef ds:uri="cd7f382e-8e6d-4965-bbaf-4dce942a22d7"/>
    <ds:schemaRef ds:uri="7d683212-9920-47ce-85a0-2878ced63cdf"/>
    <ds:schemaRef ds:uri="aae2798e-562a-42d7-a333-cf4607b8c48e"/>
  </ds:schemaRefs>
</ds:datastoreItem>
</file>

<file path=customXml/itemProps2.xml><?xml version="1.0" encoding="utf-8"?>
<ds:datastoreItem xmlns:ds="http://schemas.openxmlformats.org/officeDocument/2006/customXml" ds:itemID="{7380EB6C-BD31-41F7-90A6-DC00E15A5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2798e-562a-42d7-a333-cf4607b8c48e"/>
    <ds:schemaRef ds:uri="7d683212-9920-47ce-85a0-2878ced63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E8EB6-F7E4-4BE1-84DB-DC2E070B59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187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County SD Bay Blue</vt:lpstr>
      <vt:lpstr>Palomar Airport Advisory Committee</vt:lpstr>
      <vt:lpstr>Airports Director Update</vt:lpstr>
      <vt:lpstr>Airports Director Update</vt:lpstr>
      <vt:lpstr>Airports Director Update</vt:lpstr>
      <vt:lpstr>Palomar Airport Advisory Committee</vt:lpstr>
    </vt:vector>
  </TitlesOfParts>
  <Company>County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Findlay, Lana</dc:creator>
  <cp:lastModifiedBy>Abbott, Jamie</cp:lastModifiedBy>
  <cp:revision>21</cp:revision>
  <dcterms:created xsi:type="dcterms:W3CDTF">2023-05-10T19:07:40Z</dcterms:created>
  <dcterms:modified xsi:type="dcterms:W3CDTF">2024-05-16T21:49:52Z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0x0101007469F0744AA34D48939D3DC919A81FC1</vt:lpwstr>
  </property>
  <property fmtid="{D5CDD505-2E9C-101B-9397-08002B2CF9AE}" pid="3" name="MediaServiceImageTags">
    <vt:lpwstr/>
  </property>
</Properties>
</file>